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0"/>
  </p:normalViewPr>
  <p:slideViewPr>
    <p:cSldViewPr snapToGrid="0">
      <p:cViewPr>
        <p:scale>
          <a:sx n="112" d="100"/>
          <a:sy n="112" d="100"/>
        </p:scale>
        <p:origin x="57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E6B87-2A27-7108-98BD-1275BCBC6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E580A-001B-1BFE-531D-AAECDC3CD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0488D-F1AF-887D-57C1-A281B5D22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7B19-AF94-C844-A1A7-FCE5DEF2EDAB}" type="datetimeFigureOut">
              <a:rPr lang="en-US" smtClean="0"/>
              <a:t>8/22/22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09D97-2991-85C2-FDB9-47D99DC6D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32091-3276-C5DF-996D-3391B0DAB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79CB-87D4-1E44-8A9E-8D198646B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7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718F1-28FD-B237-271B-0637D887E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00D197-B82E-4C2F-06E9-B135B59A5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D874C-D11C-5E67-D36C-5FA496D56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7B19-AF94-C844-A1A7-FCE5DEF2EDAB}" type="datetimeFigureOut">
              <a:rPr lang="en-US" smtClean="0"/>
              <a:t>8/22/22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BA002-0C96-886F-8D73-24532B672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5EC1-07C5-979A-F030-6DED16A25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79CB-87D4-1E44-8A9E-8D198646B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6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933C01-059C-1155-9C1C-91A1F69371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58F099-EF04-E299-E162-5D7DE008F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B11B1-7038-12A0-62F1-76C0C18A2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7B19-AF94-C844-A1A7-FCE5DEF2EDAB}" type="datetimeFigureOut">
              <a:rPr lang="en-US" smtClean="0"/>
              <a:t>8/22/22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ACBA3-E277-C2B9-F2CA-06344E81D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EC0A1-7BCB-EAF0-7A9E-7D8C1F116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79CB-87D4-1E44-8A9E-8D198646B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2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5F969-D6B4-DC5A-157B-86C107203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753AD-EDD0-45D3-8DCF-AE365EEED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D8F8F-02DA-853B-7355-1807B9DB1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7B19-AF94-C844-A1A7-FCE5DEF2EDAB}" type="datetimeFigureOut">
              <a:rPr lang="en-US" smtClean="0"/>
              <a:t>8/22/22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E05D0-3F03-B6D8-EB32-8D262BCA2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F8E22-C2AF-744A-D87F-2E49909C2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79CB-87D4-1E44-8A9E-8D198646B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2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1CFB2-69E7-48C0-AE7D-992424075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E11DF-AD09-03C4-70E9-B2027FF84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44B82-3C2F-388D-68DC-FADEE1DB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7B19-AF94-C844-A1A7-FCE5DEF2EDAB}" type="datetimeFigureOut">
              <a:rPr lang="en-US" smtClean="0"/>
              <a:t>8/22/22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8E800-DADB-C4EE-3D37-409DE0DCA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47D0F-7F87-7FBA-6312-2ED002F6D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79CB-87D4-1E44-8A9E-8D198646B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1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F42FF-F78D-A181-6813-C6F75A60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A6C27-0700-F688-FAD8-2D5D0A69B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E152BE-7713-CD6D-FDC4-D9ECC586B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84794-3897-7B1C-4F87-3693FF9B5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7B19-AF94-C844-A1A7-FCE5DEF2EDAB}" type="datetimeFigureOut">
              <a:rPr lang="en-US" smtClean="0"/>
              <a:t>8/22/22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C559-1E2F-4712-2F68-88C32FE94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0274E-5DBB-8803-81F4-D9680F006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79CB-87D4-1E44-8A9E-8D198646B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6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A6D64-8DBE-540D-4C2C-1233A2F19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77E6A-ACE2-8D85-64F2-0C4FA6BC6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5F3474-6129-C965-82EC-4401E467D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137E7A-8B56-26B8-AC6E-CE3DE0DCF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E6CAD8-E1CD-28D7-0CAF-548C20371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9D91FF-697E-E5F8-A07C-7E95F012F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7B19-AF94-C844-A1A7-FCE5DEF2EDAB}" type="datetimeFigureOut">
              <a:rPr lang="en-US" smtClean="0"/>
              <a:t>8/22/22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50575-BF1B-484D-991E-8B503EBEC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3B6604-AE3E-A83F-8601-CDB67C30A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79CB-87D4-1E44-8A9E-8D198646B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9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01F3B-86C1-6283-348B-72BB382CA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1C65F9-0CF5-796F-4756-2DA8DDEF0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7B19-AF94-C844-A1A7-FCE5DEF2EDAB}" type="datetimeFigureOut">
              <a:rPr lang="en-US" smtClean="0"/>
              <a:t>8/22/22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E14B30-90D5-ACBB-92CE-28B732A2D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366C70-2B6F-09EA-C082-F2DAD25E9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79CB-87D4-1E44-8A9E-8D198646B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10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9CA93C-7E79-7CF1-0629-AB55B3E14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7B19-AF94-C844-A1A7-FCE5DEF2EDAB}" type="datetimeFigureOut">
              <a:rPr lang="en-US" smtClean="0"/>
              <a:t>8/22/22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25A830-5E1C-A288-F675-1B1CD7D3F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4E33F-AA7A-5AA0-E0A8-70DE5718D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79CB-87D4-1E44-8A9E-8D198646B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38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2E353-E6C2-3FC0-33DE-BA5B8022A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D7E7E-00B9-A517-ACEA-14CE86346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92379-A283-9512-3BE4-76745769F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658FC-2449-9EFF-553A-B61E5A8D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7B19-AF94-C844-A1A7-FCE5DEF2EDAB}" type="datetimeFigureOut">
              <a:rPr lang="en-US" smtClean="0"/>
              <a:t>8/22/22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2BE0E-20AD-E4B4-1F9D-315261246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D86C81-77F7-3850-B7C4-412811378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79CB-87D4-1E44-8A9E-8D198646B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4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163F2-AEBC-5097-B270-AFA143425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246F6-84C5-E704-8DD4-262E2C0C2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4D1C4-9F62-9D15-0849-2B8B2A150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A44550-BF98-B680-6420-D96E3557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7B19-AF94-C844-A1A7-FCE5DEF2EDAB}" type="datetimeFigureOut">
              <a:rPr lang="en-US" smtClean="0"/>
              <a:t>8/22/22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82660C-327A-765E-CF51-245DA6C87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51C885-1810-2A36-97C6-5F9CF7818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79CB-87D4-1E44-8A9E-8D198646B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4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F6C50C-A101-4F3B-2647-39F72A1D7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334BF-AA82-572A-0666-5A158DFB6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26129-40DA-0301-D2FD-9F67875F2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97B19-AF94-C844-A1A7-FCE5DEF2EDAB}" type="datetimeFigureOut">
              <a:rPr lang="en-US" smtClean="0"/>
              <a:t>8/22/22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3BF45-38C7-2468-FFD7-0A5BD1753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3E934-472F-0DAE-0228-0FA5D41B4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B79CB-87D4-1E44-8A9E-8D198646B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2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1068BE-2632-90CA-CAE3-BECDAEA0C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56052"/>
            <a:ext cx="10515600" cy="4145895"/>
          </a:xfrm>
        </p:spPr>
      </p:pic>
    </p:spTree>
    <p:extLst>
      <p:ext uri="{BB962C8B-B14F-4D97-AF65-F5344CB8AC3E}">
        <p14:creationId xmlns:p14="http://schemas.microsoft.com/office/powerpoint/2010/main" val="670607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EBD2D7E5-459F-0EAA-0B1F-FB49A8351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786" y="1591336"/>
            <a:ext cx="7978427" cy="51342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B1E2C0-06B1-0236-4061-5B6025E309F9}"/>
              </a:ext>
            </a:extLst>
          </p:cNvPr>
          <p:cNvSpPr txBox="1"/>
          <p:nvPr/>
        </p:nvSpPr>
        <p:spPr>
          <a:xfrm>
            <a:off x="1920081" y="458225"/>
            <a:ext cx="553029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Scanning the sensor using the reader</a:t>
            </a:r>
          </a:p>
          <a:p>
            <a:endParaRPr lang="en-US" sz="2000" dirty="0"/>
          </a:p>
          <a:p>
            <a:r>
              <a:rPr lang="en-US" sz="2000" i="1" dirty="0">
                <a:solidFill>
                  <a:srgbClr val="FF0000"/>
                </a:solidFill>
              </a:rPr>
              <a:t>Scan once a day to check sensor is functioning well.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15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36C2FC4-D257-74F1-D5A1-0CFE738B37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66"/>
          <a:stretch/>
        </p:blipFill>
        <p:spPr>
          <a:xfrm>
            <a:off x="1983677" y="1939028"/>
            <a:ext cx="8224646" cy="43710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6F0823-27EA-81FB-B946-3AB067F0671D}"/>
              </a:ext>
            </a:extLst>
          </p:cNvPr>
          <p:cNvSpPr txBox="1"/>
          <p:nvPr/>
        </p:nvSpPr>
        <p:spPr>
          <a:xfrm>
            <a:off x="1777862" y="709237"/>
            <a:ext cx="863627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Potential notifications</a:t>
            </a:r>
          </a:p>
          <a:p>
            <a:endParaRPr lang="en-US" dirty="0"/>
          </a:p>
          <a:p>
            <a:r>
              <a:rPr lang="en-US" sz="2000" dirty="0"/>
              <a:t>Contact us for replacement if you encounter any of the following error messages!</a:t>
            </a:r>
          </a:p>
        </p:txBody>
      </p:sp>
    </p:spTree>
    <p:extLst>
      <p:ext uri="{BB962C8B-B14F-4D97-AF65-F5344CB8AC3E}">
        <p14:creationId xmlns:p14="http://schemas.microsoft.com/office/powerpoint/2010/main" val="1497568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33</Words>
  <Application>Microsoft Macintosh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Ng</dc:creator>
  <cp:lastModifiedBy>Alyssa Ng</cp:lastModifiedBy>
  <cp:revision>1</cp:revision>
  <dcterms:created xsi:type="dcterms:W3CDTF">2022-08-22T02:33:54Z</dcterms:created>
  <dcterms:modified xsi:type="dcterms:W3CDTF">2022-08-22T05:48:09Z</dcterms:modified>
</cp:coreProperties>
</file>